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147A8F-C921-4B00-9AED-248171D9600A}" v="156" dt="2026-01-13T09:49:22.1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33898" autoAdjust="0"/>
  </p:normalViewPr>
  <p:slideViewPr>
    <p:cSldViewPr snapToGrid="0">
      <p:cViewPr varScale="1">
        <p:scale>
          <a:sx n="37" d="100"/>
          <a:sy n="37" d="100"/>
        </p:scale>
        <p:origin x="268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tzpatrick, Joanne" userId="a3b25011-ae5a-4dfd-9639-b68c5d100cab" providerId="ADAL" clId="{064C88E0-1D69-4353-8AD7-B123C940E9FF}"/>
    <pc:docChg chg="modSld">
      <pc:chgData name="Fitzpatrick, Joanne" userId="a3b25011-ae5a-4dfd-9639-b68c5d100cab" providerId="ADAL" clId="{064C88E0-1D69-4353-8AD7-B123C940E9FF}" dt="2026-01-13T09:50:01.480" v="211" actId="13244"/>
      <pc:docMkLst>
        <pc:docMk/>
      </pc:docMkLst>
      <pc:sldChg chg="addSp modSp mod modNotesTx">
        <pc:chgData name="Fitzpatrick, Joanne" userId="a3b25011-ae5a-4dfd-9639-b68c5d100cab" providerId="ADAL" clId="{064C88E0-1D69-4353-8AD7-B123C940E9FF}" dt="2026-01-13T09:49:22.143" v="204"/>
        <pc:sldMkLst>
          <pc:docMk/>
          <pc:sldMk cId="2706865634" sldId="256"/>
        </pc:sldMkLst>
        <pc:spChg chg="mod ord">
          <ac:chgData name="Fitzpatrick, Joanne" userId="a3b25011-ae5a-4dfd-9639-b68c5d100cab" providerId="ADAL" clId="{064C88E0-1D69-4353-8AD7-B123C940E9FF}" dt="2026-01-13T09:48:57.593" v="203" actId="962"/>
          <ac:spMkLst>
            <pc:docMk/>
            <pc:sldMk cId="2706865634" sldId="256"/>
            <ac:spMk id="2" creationId="{91E907AE-356B-31C3-ACB8-BDC4C736435A}"/>
          </ac:spMkLst>
        </pc:spChg>
        <pc:spChg chg="ord">
          <ac:chgData name="Fitzpatrick, Joanne" userId="a3b25011-ae5a-4dfd-9639-b68c5d100cab" providerId="ADAL" clId="{064C88E0-1D69-4353-8AD7-B123C940E9FF}" dt="2026-01-13T09:47:51.673" v="192" actId="13244"/>
          <ac:spMkLst>
            <pc:docMk/>
            <pc:sldMk cId="2706865634" sldId="256"/>
            <ac:spMk id="3" creationId="{5441DD01-C635-5DF3-5028-AD8434D52875}"/>
          </ac:spMkLst>
        </pc:spChg>
        <pc:spChg chg="add mod">
          <ac:chgData name="Fitzpatrick, Joanne" userId="a3b25011-ae5a-4dfd-9639-b68c5d100cab" providerId="ADAL" clId="{064C88E0-1D69-4353-8AD7-B123C940E9FF}" dt="2026-01-13T09:49:22.143" v="204"/>
          <ac:spMkLst>
            <pc:docMk/>
            <pc:sldMk cId="2706865634" sldId="256"/>
            <ac:spMk id="5" creationId="{622ACF4C-9943-A612-525C-27FCE16CC0B0}"/>
          </ac:spMkLst>
        </pc:spChg>
        <pc:spChg chg="add mod">
          <ac:chgData name="Fitzpatrick, Joanne" userId="a3b25011-ae5a-4dfd-9639-b68c5d100cab" providerId="ADAL" clId="{064C88E0-1D69-4353-8AD7-B123C940E9FF}" dt="2026-01-13T09:49:22.143" v="204"/>
          <ac:spMkLst>
            <pc:docMk/>
            <pc:sldMk cId="2706865634" sldId="256"/>
            <ac:spMk id="6" creationId="{4C963DD8-083C-3ACA-3547-62CCCC815D3A}"/>
          </ac:spMkLst>
        </pc:spChg>
        <pc:picChg chg="mod">
          <ac:chgData name="Fitzpatrick, Joanne" userId="a3b25011-ae5a-4dfd-9639-b68c5d100cab" providerId="ADAL" clId="{064C88E0-1D69-4353-8AD7-B123C940E9FF}" dt="2026-01-13T09:47:54.353" v="195" actId="962"/>
          <ac:picMkLst>
            <pc:docMk/>
            <pc:sldMk cId="2706865634" sldId="256"/>
            <ac:picMk id="1026" creationId="{8C80EB90-AE2D-D7DE-CAB3-3A30D41700F3}"/>
          </ac:picMkLst>
        </pc:picChg>
      </pc:sldChg>
      <pc:sldChg chg="modSp mod modNotesTx">
        <pc:chgData name="Fitzpatrick, Joanne" userId="a3b25011-ae5a-4dfd-9639-b68c5d100cab" providerId="ADAL" clId="{064C88E0-1D69-4353-8AD7-B123C940E9FF}" dt="2026-01-13T09:46:18.714" v="12" actId="962"/>
        <pc:sldMkLst>
          <pc:docMk/>
          <pc:sldMk cId="3610897904" sldId="257"/>
        </pc:sldMkLst>
        <pc:picChg chg="mod">
          <ac:chgData name="Fitzpatrick, Joanne" userId="a3b25011-ae5a-4dfd-9639-b68c5d100cab" providerId="ADAL" clId="{064C88E0-1D69-4353-8AD7-B123C940E9FF}" dt="2026-01-13T09:46:18.714" v="12" actId="962"/>
          <ac:picMkLst>
            <pc:docMk/>
            <pc:sldMk cId="3610897904" sldId="257"/>
            <ac:picMk id="5" creationId="{D00FFD85-1654-B003-C363-51A69346DD43}"/>
          </ac:picMkLst>
        </pc:picChg>
      </pc:sldChg>
      <pc:sldChg chg="modSp modNotesTx">
        <pc:chgData name="Fitzpatrick, Joanne" userId="a3b25011-ae5a-4dfd-9639-b68c5d100cab" providerId="ADAL" clId="{064C88E0-1D69-4353-8AD7-B123C940E9FF}" dt="2026-01-13T09:47:28.312" v="190" actId="962"/>
        <pc:sldMkLst>
          <pc:docMk/>
          <pc:sldMk cId="2930206025" sldId="258"/>
        </pc:sldMkLst>
        <pc:picChg chg="mod">
          <ac:chgData name="Fitzpatrick, Joanne" userId="a3b25011-ae5a-4dfd-9639-b68c5d100cab" providerId="ADAL" clId="{064C88E0-1D69-4353-8AD7-B123C940E9FF}" dt="2026-01-13T09:47:28.312" v="190" actId="962"/>
          <ac:picMkLst>
            <pc:docMk/>
            <pc:sldMk cId="2930206025" sldId="258"/>
            <ac:picMk id="2050" creationId="{8220C6AF-0609-2077-E5F6-59F133493E06}"/>
          </ac:picMkLst>
        </pc:picChg>
      </pc:sldChg>
      <pc:sldChg chg="modSp mod modNotesTx">
        <pc:chgData name="Fitzpatrick, Joanne" userId="a3b25011-ae5a-4dfd-9639-b68c5d100cab" providerId="ADAL" clId="{064C88E0-1D69-4353-8AD7-B123C940E9FF}" dt="2026-01-13T09:46:21.388" v="13" actId="962"/>
        <pc:sldMkLst>
          <pc:docMk/>
          <pc:sldMk cId="2288942053" sldId="259"/>
        </pc:sldMkLst>
        <pc:picChg chg="mod">
          <ac:chgData name="Fitzpatrick, Joanne" userId="a3b25011-ae5a-4dfd-9639-b68c5d100cab" providerId="ADAL" clId="{064C88E0-1D69-4353-8AD7-B123C940E9FF}" dt="2026-01-13T09:46:21.388" v="13" actId="962"/>
          <ac:picMkLst>
            <pc:docMk/>
            <pc:sldMk cId="2288942053" sldId="259"/>
            <ac:picMk id="5" creationId="{AF7E4738-BB24-CED2-FF58-1052449CA730}"/>
          </ac:picMkLst>
        </pc:picChg>
      </pc:sldChg>
      <pc:sldChg chg="modSp mod modNotesTx">
        <pc:chgData name="Fitzpatrick, Joanne" userId="a3b25011-ae5a-4dfd-9639-b68c5d100cab" providerId="ADAL" clId="{064C88E0-1D69-4353-8AD7-B123C940E9FF}" dt="2026-01-13T09:46:22.503" v="14" actId="962"/>
        <pc:sldMkLst>
          <pc:docMk/>
          <pc:sldMk cId="970945174" sldId="260"/>
        </pc:sldMkLst>
        <pc:picChg chg="mod">
          <ac:chgData name="Fitzpatrick, Joanne" userId="a3b25011-ae5a-4dfd-9639-b68c5d100cab" providerId="ADAL" clId="{064C88E0-1D69-4353-8AD7-B123C940E9FF}" dt="2026-01-13T09:46:22.503" v="14" actId="962"/>
          <ac:picMkLst>
            <pc:docMk/>
            <pc:sldMk cId="970945174" sldId="260"/>
            <ac:picMk id="5" creationId="{947C3A2A-8AEF-8AD4-45FB-183F2349A074}"/>
          </ac:picMkLst>
        </pc:picChg>
      </pc:sldChg>
      <pc:sldChg chg="modSp mod modNotesTx">
        <pc:chgData name="Fitzpatrick, Joanne" userId="a3b25011-ae5a-4dfd-9639-b68c5d100cab" providerId="ADAL" clId="{064C88E0-1D69-4353-8AD7-B123C940E9FF}" dt="2026-01-13T09:48:36.683" v="200" actId="1035"/>
        <pc:sldMkLst>
          <pc:docMk/>
          <pc:sldMk cId="1093072527" sldId="261"/>
        </pc:sldMkLst>
        <pc:spChg chg="ord">
          <ac:chgData name="Fitzpatrick, Joanne" userId="a3b25011-ae5a-4dfd-9639-b68c5d100cab" providerId="ADAL" clId="{064C88E0-1D69-4353-8AD7-B123C940E9FF}" dt="2026-01-13T09:48:31.484" v="198" actId="13244"/>
          <ac:spMkLst>
            <pc:docMk/>
            <pc:sldMk cId="1093072527" sldId="261"/>
            <ac:spMk id="3" creationId="{F082E9AA-11C3-013E-52EE-E37DAD2B38C5}"/>
          </ac:spMkLst>
        </pc:spChg>
        <pc:spChg chg="mod">
          <ac:chgData name="Fitzpatrick, Joanne" userId="a3b25011-ae5a-4dfd-9639-b68c5d100cab" providerId="ADAL" clId="{064C88E0-1D69-4353-8AD7-B123C940E9FF}" dt="2026-01-13T09:48:36.683" v="200" actId="1035"/>
          <ac:spMkLst>
            <pc:docMk/>
            <pc:sldMk cId="1093072527" sldId="261"/>
            <ac:spMk id="7" creationId="{860F778D-E213-D931-A61E-E18187027693}"/>
          </ac:spMkLst>
        </pc:spChg>
        <pc:spChg chg="ord">
          <ac:chgData name="Fitzpatrick, Joanne" userId="a3b25011-ae5a-4dfd-9639-b68c5d100cab" providerId="ADAL" clId="{064C88E0-1D69-4353-8AD7-B123C940E9FF}" dt="2026-01-13T09:48:27.208" v="197" actId="13244"/>
          <ac:spMkLst>
            <pc:docMk/>
            <pc:sldMk cId="1093072527" sldId="261"/>
            <ac:spMk id="29" creationId="{C506D410-C585-2D9D-F2BB-2EFAA478D048}"/>
          </ac:spMkLst>
        </pc:spChg>
        <pc:picChg chg="mod">
          <ac:chgData name="Fitzpatrick, Joanne" userId="a3b25011-ae5a-4dfd-9639-b68c5d100cab" providerId="ADAL" clId="{064C88E0-1D69-4353-8AD7-B123C940E9FF}" dt="2026-01-13T09:46:24.013" v="15" actId="962"/>
          <ac:picMkLst>
            <pc:docMk/>
            <pc:sldMk cId="1093072527" sldId="261"/>
            <ac:picMk id="5" creationId="{039A6E87-F9E1-E56A-E2D0-9DB4E1A5F062}"/>
          </ac:picMkLst>
        </pc:picChg>
        <pc:picChg chg="mod">
          <ac:chgData name="Fitzpatrick, Joanne" userId="a3b25011-ae5a-4dfd-9639-b68c5d100cab" providerId="ADAL" clId="{064C88E0-1D69-4353-8AD7-B123C940E9FF}" dt="2026-01-13T09:46:24.988" v="16" actId="962"/>
          <ac:picMkLst>
            <pc:docMk/>
            <pc:sldMk cId="1093072527" sldId="261"/>
            <ac:picMk id="9" creationId="{E2A684D5-19CF-859F-AF20-54FABE5F646C}"/>
          </ac:picMkLst>
        </pc:picChg>
        <pc:picChg chg="mod">
          <ac:chgData name="Fitzpatrick, Joanne" userId="a3b25011-ae5a-4dfd-9639-b68c5d100cab" providerId="ADAL" clId="{064C88E0-1D69-4353-8AD7-B123C940E9FF}" dt="2026-01-13T09:46:25.523" v="17" actId="962"/>
          <ac:picMkLst>
            <pc:docMk/>
            <pc:sldMk cId="1093072527" sldId="261"/>
            <ac:picMk id="13" creationId="{03BBED2E-A586-7876-FE0B-1741A26208EA}"/>
          </ac:picMkLst>
        </pc:picChg>
        <pc:picChg chg="mod">
          <ac:chgData name="Fitzpatrick, Joanne" userId="a3b25011-ae5a-4dfd-9639-b68c5d100cab" providerId="ADAL" clId="{064C88E0-1D69-4353-8AD7-B123C940E9FF}" dt="2026-01-13T09:46:26.073" v="18" actId="962"/>
          <ac:picMkLst>
            <pc:docMk/>
            <pc:sldMk cId="1093072527" sldId="261"/>
            <ac:picMk id="19" creationId="{97788FD6-411B-A1D9-36B4-5FCA28A55E4A}"/>
          </ac:picMkLst>
        </pc:picChg>
        <pc:picChg chg="mod">
          <ac:chgData name="Fitzpatrick, Joanne" userId="a3b25011-ae5a-4dfd-9639-b68c5d100cab" providerId="ADAL" clId="{064C88E0-1D69-4353-8AD7-B123C940E9FF}" dt="2026-01-13T09:46:26.444" v="19" actId="962"/>
          <ac:picMkLst>
            <pc:docMk/>
            <pc:sldMk cId="1093072527" sldId="261"/>
            <ac:picMk id="23" creationId="{1E87250B-05E3-7B7F-110D-51E217FE4CBC}"/>
          </ac:picMkLst>
        </pc:picChg>
        <pc:picChg chg="mod ord">
          <ac:chgData name="Fitzpatrick, Joanne" userId="a3b25011-ae5a-4dfd-9639-b68c5d100cab" providerId="ADAL" clId="{064C88E0-1D69-4353-8AD7-B123C940E9FF}" dt="2026-01-13T09:48:22.753" v="196" actId="13244"/>
          <ac:picMkLst>
            <pc:docMk/>
            <pc:sldMk cId="1093072527" sldId="261"/>
            <ac:picMk id="27" creationId="{EFD9CE8E-0FBB-7822-C9A5-09487452D29E}"/>
          </ac:picMkLst>
        </pc:picChg>
        <pc:picChg chg="mod">
          <ac:chgData name="Fitzpatrick, Joanne" userId="a3b25011-ae5a-4dfd-9639-b68c5d100cab" providerId="ADAL" clId="{064C88E0-1D69-4353-8AD7-B123C940E9FF}" dt="2026-01-13T09:46:27.454" v="21" actId="962"/>
          <ac:picMkLst>
            <pc:docMk/>
            <pc:sldMk cId="1093072527" sldId="261"/>
            <ac:picMk id="31" creationId="{0CF03019-FCA9-E387-FCA8-4C7F9D9F27B7}"/>
          </ac:picMkLst>
        </pc:picChg>
      </pc:sldChg>
      <pc:sldChg chg="modSp mod modNotesTx">
        <pc:chgData name="Fitzpatrick, Joanne" userId="a3b25011-ae5a-4dfd-9639-b68c5d100cab" providerId="ADAL" clId="{064C88E0-1D69-4353-8AD7-B123C940E9FF}" dt="2026-01-13T09:50:01.480" v="211" actId="13244"/>
        <pc:sldMkLst>
          <pc:docMk/>
          <pc:sldMk cId="4036204798" sldId="262"/>
        </pc:sldMkLst>
        <pc:spChg chg="ord">
          <ac:chgData name="Fitzpatrick, Joanne" userId="a3b25011-ae5a-4dfd-9639-b68c5d100cab" providerId="ADAL" clId="{064C88E0-1D69-4353-8AD7-B123C940E9FF}" dt="2026-01-13T09:49:49.759" v="206" actId="13244"/>
          <ac:spMkLst>
            <pc:docMk/>
            <pc:sldMk cId="4036204798" sldId="262"/>
            <ac:spMk id="3" creationId="{53AC0708-57F2-0F8D-6CDC-94A6C6A0B011}"/>
          </ac:spMkLst>
        </pc:spChg>
        <pc:picChg chg="mod ord">
          <ac:chgData name="Fitzpatrick, Joanne" userId="a3b25011-ae5a-4dfd-9639-b68c5d100cab" providerId="ADAL" clId="{064C88E0-1D69-4353-8AD7-B123C940E9FF}" dt="2026-01-13T09:49:52.703" v="207" actId="13244"/>
          <ac:picMkLst>
            <pc:docMk/>
            <pc:sldMk cId="4036204798" sldId="262"/>
            <ac:picMk id="5" creationId="{FE999341-A8FA-0431-9909-3F439C8DEF64}"/>
          </ac:picMkLst>
        </pc:picChg>
        <pc:picChg chg="mod ord">
          <ac:chgData name="Fitzpatrick, Joanne" userId="a3b25011-ae5a-4dfd-9639-b68c5d100cab" providerId="ADAL" clId="{064C88E0-1D69-4353-8AD7-B123C940E9FF}" dt="2026-01-13T09:49:55.333" v="208" actId="13244"/>
          <ac:picMkLst>
            <pc:docMk/>
            <pc:sldMk cId="4036204798" sldId="262"/>
            <ac:picMk id="8" creationId="{BC6AD986-5D2D-5A17-89B8-056ADA40F3F2}"/>
          </ac:picMkLst>
        </pc:picChg>
        <pc:picChg chg="mod ord">
          <ac:chgData name="Fitzpatrick, Joanne" userId="a3b25011-ae5a-4dfd-9639-b68c5d100cab" providerId="ADAL" clId="{064C88E0-1D69-4353-8AD7-B123C940E9FF}" dt="2026-01-13T09:49:57.392" v="209" actId="13244"/>
          <ac:picMkLst>
            <pc:docMk/>
            <pc:sldMk cId="4036204798" sldId="262"/>
            <ac:picMk id="12" creationId="{DDB079B5-E175-9ABE-6E03-75AD6BD9DE67}"/>
          </ac:picMkLst>
        </pc:picChg>
        <pc:picChg chg="mod ord">
          <ac:chgData name="Fitzpatrick, Joanne" userId="a3b25011-ae5a-4dfd-9639-b68c5d100cab" providerId="ADAL" clId="{064C88E0-1D69-4353-8AD7-B123C940E9FF}" dt="2026-01-13T09:49:59.473" v="210" actId="13244"/>
          <ac:picMkLst>
            <pc:docMk/>
            <pc:sldMk cId="4036204798" sldId="262"/>
            <ac:picMk id="15" creationId="{E1D4AD9C-9A6A-08A7-8BF7-C9B3B168139C}"/>
          </ac:picMkLst>
        </pc:picChg>
        <pc:picChg chg="mod ord">
          <ac:chgData name="Fitzpatrick, Joanne" userId="a3b25011-ae5a-4dfd-9639-b68c5d100cab" providerId="ADAL" clId="{064C88E0-1D69-4353-8AD7-B123C940E9FF}" dt="2026-01-13T09:50:01.480" v="211" actId="13244"/>
          <ac:picMkLst>
            <pc:docMk/>
            <pc:sldMk cId="4036204798" sldId="262"/>
            <ac:picMk id="17" creationId="{7A6EE202-D7AF-846A-0621-31826C524C2C}"/>
          </ac:picMkLst>
        </pc:picChg>
      </pc:sldChg>
      <pc:sldChg chg="modSp mod modNotesTx">
        <pc:chgData name="Fitzpatrick, Joanne" userId="a3b25011-ae5a-4dfd-9639-b68c5d100cab" providerId="ADAL" clId="{064C88E0-1D69-4353-8AD7-B123C940E9FF}" dt="2026-01-13T09:46:37.043" v="38" actId="962"/>
        <pc:sldMkLst>
          <pc:docMk/>
          <pc:sldMk cId="1124662147" sldId="263"/>
        </pc:sldMkLst>
        <pc:picChg chg="mod">
          <ac:chgData name="Fitzpatrick, Joanne" userId="a3b25011-ae5a-4dfd-9639-b68c5d100cab" providerId="ADAL" clId="{064C88E0-1D69-4353-8AD7-B123C940E9FF}" dt="2026-01-13T09:46:35.113" v="34" actId="962"/>
          <ac:picMkLst>
            <pc:docMk/>
            <pc:sldMk cId="1124662147" sldId="263"/>
            <ac:picMk id="5" creationId="{63B62A7E-862E-C532-6D3A-D4F1C3991EF5}"/>
          </ac:picMkLst>
        </pc:picChg>
        <pc:picChg chg="mod">
          <ac:chgData name="Fitzpatrick, Joanne" userId="a3b25011-ae5a-4dfd-9639-b68c5d100cab" providerId="ADAL" clId="{064C88E0-1D69-4353-8AD7-B123C940E9FF}" dt="2026-01-13T09:46:35.523" v="35" actId="962"/>
          <ac:picMkLst>
            <pc:docMk/>
            <pc:sldMk cId="1124662147" sldId="263"/>
            <ac:picMk id="7" creationId="{BFBE7888-9901-E957-0C9D-8B05545EC5EB}"/>
          </ac:picMkLst>
        </pc:picChg>
        <pc:picChg chg="mod">
          <ac:chgData name="Fitzpatrick, Joanne" userId="a3b25011-ae5a-4dfd-9639-b68c5d100cab" providerId="ADAL" clId="{064C88E0-1D69-4353-8AD7-B123C940E9FF}" dt="2026-01-13T09:46:35.983" v="36" actId="962"/>
          <ac:picMkLst>
            <pc:docMk/>
            <pc:sldMk cId="1124662147" sldId="263"/>
            <ac:picMk id="9" creationId="{12379248-2677-79E6-22AD-23D132873989}"/>
          </ac:picMkLst>
        </pc:picChg>
        <pc:picChg chg="mod">
          <ac:chgData name="Fitzpatrick, Joanne" userId="a3b25011-ae5a-4dfd-9639-b68c5d100cab" providerId="ADAL" clId="{064C88E0-1D69-4353-8AD7-B123C940E9FF}" dt="2026-01-13T09:46:36.563" v="37" actId="962"/>
          <ac:picMkLst>
            <pc:docMk/>
            <pc:sldMk cId="1124662147" sldId="263"/>
            <ac:picMk id="11" creationId="{B2C3F656-797C-0183-F122-A1F34BAE9DCA}"/>
          </ac:picMkLst>
        </pc:picChg>
        <pc:picChg chg="mod">
          <ac:chgData name="Fitzpatrick, Joanne" userId="a3b25011-ae5a-4dfd-9639-b68c5d100cab" providerId="ADAL" clId="{064C88E0-1D69-4353-8AD7-B123C940E9FF}" dt="2026-01-13T09:46:37.043" v="38" actId="962"/>
          <ac:picMkLst>
            <pc:docMk/>
            <pc:sldMk cId="1124662147" sldId="263"/>
            <ac:picMk id="13" creationId="{397EC764-2E5E-E7A6-D296-7900DE28EA35}"/>
          </ac:picMkLst>
        </pc:picChg>
      </pc:sldChg>
      <pc:sldChg chg="modSp mod modNotesTx">
        <pc:chgData name="Fitzpatrick, Joanne" userId="a3b25011-ae5a-4dfd-9639-b68c5d100cab" providerId="ADAL" clId="{064C88E0-1D69-4353-8AD7-B123C940E9FF}" dt="2026-01-13T09:46:31.268" v="28" actId="962"/>
        <pc:sldMkLst>
          <pc:docMk/>
          <pc:sldMk cId="530451071" sldId="264"/>
        </pc:sldMkLst>
        <pc:picChg chg="mod">
          <ac:chgData name="Fitzpatrick, Joanne" userId="a3b25011-ae5a-4dfd-9639-b68c5d100cab" providerId="ADAL" clId="{064C88E0-1D69-4353-8AD7-B123C940E9FF}" dt="2026-01-13T09:46:28.070" v="22" actId="962"/>
          <ac:picMkLst>
            <pc:docMk/>
            <pc:sldMk cId="530451071" sldId="264"/>
            <ac:picMk id="5" creationId="{BF9DE8A0-51E4-2218-822E-30AB8A560909}"/>
          </ac:picMkLst>
        </pc:picChg>
        <pc:picChg chg="mod">
          <ac:chgData name="Fitzpatrick, Joanne" userId="a3b25011-ae5a-4dfd-9639-b68c5d100cab" providerId="ADAL" clId="{064C88E0-1D69-4353-8AD7-B123C940E9FF}" dt="2026-01-13T09:46:28.802" v="23" actId="962"/>
          <ac:picMkLst>
            <pc:docMk/>
            <pc:sldMk cId="530451071" sldId="264"/>
            <ac:picMk id="9" creationId="{BDBA1439-B9E9-5884-5E1A-19552AEDF35A}"/>
          </ac:picMkLst>
        </pc:picChg>
        <pc:picChg chg="mod">
          <ac:chgData name="Fitzpatrick, Joanne" userId="a3b25011-ae5a-4dfd-9639-b68c5d100cab" providerId="ADAL" clId="{064C88E0-1D69-4353-8AD7-B123C940E9FF}" dt="2026-01-13T09:46:29.233" v="24" actId="962"/>
          <ac:picMkLst>
            <pc:docMk/>
            <pc:sldMk cId="530451071" sldId="264"/>
            <ac:picMk id="13" creationId="{B55E60AD-2B69-C5A7-2120-0F967BCAC088}"/>
          </ac:picMkLst>
        </pc:picChg>
        <pc:picChg chg="mod">
          <ac:chgData name="Fitzpatrick, Joanne" userId="a3b25011-ae5a-4dfd-9639-b68c5d100cab" providerId="ADAL" clId="{064C88E0-1D69-4353-8AD7-B123C940E9FF}" dt="2026-01-13T09:46:29.653" v="25" actId="962"/>
          <ac:picMkLst>
            <pc:docMk/>
            <pc:sldMk cId="530451071" sldId="264"/>
            <ac:picMk id="19" creationId="{9EB234F1-87CF-CBA4-87C2-28A2C02B1CDA}"/>
          </ac:picMkLst>
        </pc:picChg>
        <pc:picChg chg="mod">
          <ac:chgData name="Fitzpatrick, Joanne" userId="a3b25011-ae5a-4dfd-9639-b68c5d100cab" providerId="ADAL" clId="{064C88E0-1D69-4353-8AD7-B123C940E9FF}" dt="2026-01-13T09:46:29.926" v="26" actId="962"/>
          <ac:picMkLst>
            <pc:docMk/>
            <pc:sldMk cId="530451071" sldId="264"/>
            <ac:picMk id="23" creationId="{69250A7B-3EB1-FA81-DDBD-97F9B89000DF}"/>
          </ac:picMkLst>
        </pc:picChg>
        <pc:picChg chg="mod">
          <ac:chgData name="Fitzpatrick, Joanne" userId="a3b25011-ae5a-4dfd-9639-b68c5d100cab" providerId="ADAL" clId="{064C88E0-1D69-4353-8AD7-B123C940E9FF}" dt="2026-01-13T09:46:30.658" v="27" actId="962"/>
          <ac:picMkLst>
            <pc:docMk/>
            <pc:sldMk cId="530451071" sldId="264"/>
            <ac:picMk id="27" creationId="{DC9C6A9F-5457-FC39-D57C-A0D4BD76A7A8}"/>
          </ac:picMkLst>
        </pc:picChg>
        <pc:picChg chg="mod">
          <ac:chgData name="Fitzpatrick, Joanne" userId="a3b25011-ae5a-4dfd-9639-b68c5d100cab" providerId="ADAL" clId="{064C88E0-1D69-4353-8AD7-B123C940E9FF}" dt="2026-01-13T09:46:31.268" v="28" actId="962"/>
          <ac:picMkLst>
            <pc:docMk/>
            <pc:sldMk cId="530451071" sldId="264"/>
            <ac:picMk id="31" creationId="{517F90FF-4BD8-E1B6-5133-7F4FFE8729BC}"/>
          </ac:picMkLst>
        </pc:picChg>
      </pc:sldChg>
      <pc:sldChg chg="modNotesTx">
        <pc:chgData name="Fitzpatrick, Joanne" userId="a3b25011-ae5a-4dfd-9639-b68c5d100cab" providerId="ADAL" clId="{064C88E0-1D69-4353-8AD7-B123C940E9FF}" dt="2026-01-13T09:45:30.409" v="9" actId="20577"/>
        <pc:sldMkLst>
          <pc:docMk/>
          <pc:sldMk cId="895905136" sldId="265"/>
        </pc:sldMkLst>
      </pc:sldChg>
      <pc:sldChg chg="modNotesTx">
        <pc:chgData name="Fitzpatrick, Joanne" userId="a3b25011-ae5a-4dfd-9639-b68c5d100cab" providerId="ADAL" clId="{064C88E0-1D69-4353-8AD7-B123C940E9FF}" dt="2026-01-13T09:45:33.103" v="10" actId="20577"/>
        <pc:sldMkLst>
          <pc:docMk/>
          <pc:sldMk cId="356696482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70086-A581-4EEE-9211-9D0F4322D93F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623BF-63CC-4A74-9077-023FB68BD0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83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623BF-63CC-4A74-9077-023FB68BD0E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959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DDA61-BCF7-83E4-BA5A-5502C0B58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92A23B-A0E0-FA92-004F-260A509138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FA6146-AD62-517E-5EAA-7B9536ED3F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528620-D304-E175-73C0-C19C271313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623BF-63CC-4A74-9077-023FB68BD0E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235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F08CD-8FE7-801E-39DD-82DCAC8C5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D5F0DF-35BE-FC0B-FCBE-E006800630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FE6133-9847-E54F-D848-A1D9FA4972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F61ED-B157-32B5-5C9F-8D21DDF078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623BF-63CC-4A74-9077-023FB68BD0E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100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30A51-CD42-12E7-A13B-493B682CD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94AF66-471A-2978-5222-E50B8907CD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A4D626-6F22-0AB8-77FF-D5EC8D62AA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2F58D-C5BD-C9F3-025A-977817DC26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623BF-63CC-4A74-9077-023FB68BD0E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100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623BF-63CC-4A74-9077-023FB68BD0E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796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623BF-63CC-4A74-9077-023FB68BD0E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501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623BF-63CC-4A74-9077-023FB68BD0E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774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623BF-63CC-4A74-9077-023FB68BD0E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488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623BF-63CC-4A74-9077-023FB68BD0E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361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9ADA9-9683-3FE7-7E06-2E650EC05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CC7D52-BD1C-2B60-9D77-439CD858F2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351897-FE38-97AE-3FBF-74495BFD37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5847E-BFE9-FB6B-BE04-0CB161A7F6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623BF-63CC-4A74-9077-023FB68BD0E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595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623BF-63CC-4A74-9077-023FB68BD0E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518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623BF-63CC-4A74-9077-023FB68BD0E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32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7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91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6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5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7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31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1/13/2026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30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99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1/13/2026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61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0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3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15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unsplash.com/photos/a-woman-with-makeup-and-makeup-art-holding-a-book-z6HZm2tgL7w?utm_source=unsplash&amp;utm_medium=referral&amp;utm_content=creditCopyText" TargetMode="External"/><Relationship Id="rId4" Type="http://schemas.openxmlformats.org/officeDocument/2006/relationships/hyperlink" Target="https://unsplash.com/@edifieer?utm_source=unsplash&amp;utm_medium=referral&amp;utm_content=creditCopyTex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photos/a-woman-with-makeup-and-makeup-art-holding-a-book-z6HZm2tgL7w?utm_source=unsplash&amp;utm_medium=referral&amp;utm_content=creditCopyText" TargetMode="External"/><Relationship Id="rId4" Type="http://schemas.openxmlformats.org/officeDocument/2006/relationships/hyperlink" Target="https://unsplash.com/@edifieer?utm_source=unsplash&amp;utm_medium=referral&amp;utm_content=creditCopyText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unsplash.com/photos/woman-in-black-framed-eyeglasses-reading-book-xaErWnid7pk?utm_source=unsplash&amp;utm_medium=referral&amp;utm_content=creditCopyText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s://unsplash.com/@jezslazkano?utm_source=unsplash&amp;utm_medium=referral&amp;utm_content=creditCopyTex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ancaster.ac.uk/library/open-research/" TargetMode="External"/><Relationship Id="rId5" Type="http://schemas.openxmlformats.org/officeDocument/2006/relationships/hyperlink" Target="http://www.linkedin.com/in/joanne-fitzpatrick-462646253" TargetMode="External"/><Relationship Id="rId4" Type="http://schemas.openxmlformats.org/officeDocument/2006/relationships/hyperlink" Target="mailto:j.fitzpatrick2@lancaster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photos/woman-in-black-framed-eyeglasses-reading-book-xaErWnid7pk?utm_source=unsplash&amp;utm_medium=referral&amp;utm_content=creditCopyText" TargetMode="External"/><Relationship Id="rId4" Type="http://schemas.openxmlformats.org/officeDocument/2006/relationships/hyperlink" Target="https://unsplash.com/@jezslazkano?utm_source=unsplash&amp;utm_medium=referral&amp;utm_content=creditCopyTex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558/pome.2251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907AE-356B-31C3-ACB8-BDC4C736435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400" y="908651"/>
            <a:ext cx="4937004" cy="405868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5500" dirty="0"/>
              <a:t>Theological Libraries for Alternative Spiritualities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41DD01-C635-5DF3-5028-AD8434D52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003" y="4544589"/>
            <a:ext cx="4172757" cy="845487"/>
          </a:xfr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GB" b="1" dirty="0"/>
              <a:t>Joanne Fitzpatrick</a:t>
            </a:r>
          </a:p>
          <a:p>
            <a:pPr>
              <a:lnSpc>
                <a:spcPct val="100000"/>
              </a:lnSpc>
            </a:pPr>
            <a:r>
              <a:rPr lang="en-GB" dirty="0"/>
              <a:t>Lancaster University</a:t>
            </a:r>
          </a:p>
        </p:txBody>
      </p:sp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2" name="Straight Connector 1041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woman in a cloak with makeup art holding a book which is on fire">
            <a:extLst>
              <a:ext uri="{FF2B5EF4-FFF2-40B4-BE49-F238E27FC236}">
                <a16:creationId xmlns:a16="http://schemas.microsoft.com/office/drawing/2014/main" id="{8C80EB90-AE2D-D7DE-CAB3-3A30D41700F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6465"/>
          <a:stretch>
            <a:fillRect/>
          </a:stretch>
        </p:blipFill>
        <p:spPr bwMode="auto">
          <a:xfrm flipH="1">
            <a:off x="6343804" y="0"/>
            <a:ext cx="586572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B1CB94-C763-F882-2CA3-965186012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36" y="6459348"/>
            <a:ext cx="30348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Photo by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linkClick r:id="rId4"/>
              </a:rPr>
              <a:t>Nurlan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linkClick r:id="rId4"/>
              </a:rPr>
              <a:t>Imash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on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linkClick r:id="rId5"/>
              </a:rPr>
              <a:t>Unsplash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2ACF4C-9943-A612-525C-27FCE16CC0B0}"/>
              </a:ext>
            </a:extLst>
          </p:cNvPr>
          <p:cNvSpPr txBox="1">
            <a:spLocks/>
          </p:cNvSpPr>
          <p:nvPr/>
        </p:nvSpPr>
        <p:spPr>
          <a:xfrm>
            <a:off x="855800" y="1061051"/>
            <a:ext cx="4937004" cy="40586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GB" sz="5500"/>
              <a:t>Theological Libraries for Alternative Spiritualities</a:t>
            </a:r>
            <a:endParaRPr lang="en-GB" sz="55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C963DD8-083C-3ACA-3547-62CCCC815D3A}"/>
              </a:ext>
            </a:extLst>
          </p:cNvPr>
          <p:cNvSpPr txBox="1">
            <a:spLocks/>
          </p:cNvSpPr>
          <p:nvPr/>
        </p:nvSpPr>
        <p:spPr>
          <a:xfrm>
            <a:off x="966403" y="4696989"/>
            <a:ext cx="4172757" cy="8454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1"/>
              <a:t>Joanne Fitzpatrick</a:t>
            </a:r>
          </a:p>
          <a:p>
            <a:pPr>
              <a:lnSpc>
                <a:spcPct val="100000"/>
              </a:lnSpc>
            </a:pPr>
            <a:r>
              <a:rPr lang="en-GB"/>
              <a:t>Lancaster University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6865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77246-B339-F8E3-FA14-6AF6391B2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0B06F-AA44-C549-9395-112F32BAF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6" y="914400"/>
            <a:ext cx="5147562" cy="130759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5500" dirty="0"/>
              <a:t>Thankyou!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04F3CA-A461-1218-804C-E577DAFB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221992"/>
            <a:ext cx="5643169" cy="1432631"/>
          </a:xfrm>
        </p:spPr>
        <p:txBody>
          <a:bodyPr anchor="b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b="1" dirty="0"/>
              <a:t>Any Questions?</a:t>
            </a:r>
            <a:endParaRPr lang="en-GB" dirty="0"/>
          </a:p>
        </p:txBody>
      </p:sp>
      <p:pic>
        <p:nvPicPr>
          <p:cNvPr id="1026" name="Picture 2" descr="a woman with makeup and makeup art holding a book">
            <a:extLst>
              <a:ext uri="{FF2B5EF4-FFF2-40B4-BE49-F238E27FC236}">
                <a16:creationId xmlns:a16="http://schemas.microsoft.com/office/drawing/2014/main" id="{9D50EB77-CC90-25D2-E91B-420561A04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6465"/>
          <a:stretch>
            <a:fillRect/>
          </a:stretch>
        </p:blipFill>
        <p:spPr bwMode="auto">
          <a:xfrm flipH="1">
            <a:off x="6343804" y="0"/>
            <a:ext cx="586572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45D989-C3C1-B12E-9BC1-CE7FA8AD9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36" y="6459348"/>
            <a:ext cx="30348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Photo by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linkClick r:id="rId4"/>
              </a:rPr>
              <a:t>Nurlan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linkClick r:id="rId4"/>
              </a:rPr>
              <a:t>Imash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on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linkClick r:id="rId5"/>
              </a:rPr>
              <a:t>Unsplash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5905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9006F3-9A43-6934-6B18-E756550B6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5F710FDB-0919-493E-8539-8240C23F1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2F20000-FD86-48F6-9363-FEC90C932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72AE332-6ACA-45BE-875F-91A291D4A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9DB369F-2FEF-46B9-4E82-B42F4A56F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129" y="914760"/>
            <a:ext cx="2806615" cy="3543764"/>
          </a:xfrm>
        </p:spPr>
        <p:txBody>
          <a:bodyPr>
            <a:normAutofit/>
          </a:bodyPr>
          <a:lstStyle/>
          <a:p>
            <a:r>
              <a:rPr lang="en-GB" sz="3600"/>
              <a:t>Discussion Topics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88CEC5D0-9BF3-2BBE-F563-DA394DD74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2149" y="978558"/>
            <a:ext cx="7591859" cy="5091495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1900"/>
              <a:t>How can the preservation of minority spiritualities be justified within current funding frameworks?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1900"/>
              <a:t>How can librarians work respectfully within traditions that distrust institutions?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1900"/>
              <a:t>Do closed libraries and initiatory access inevitably reproduce class-based exclusion?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1900"/>
              <a:t>If knowledge is validated through personal gnosis or consensus, how can misinformation be identified?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1900"/>
              <a:t>Can social enterprises recreate diamond open access publishing within the private sector?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1900"/>
              <a:t>Can increased openness cause harm to individuals who are unprepared for certain knowledge?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1900"/>
              <a:t>What practical actions could ABTAPL realistically take in this space? How can we work together some more?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900"/>
          </a:p>
        </p:txBody>
      </p:sp>
    </p:spTree>
    <p:extLst>
      <p:ext uri="{BB962C8B-B14F-4D97-AF65-F5344CB8AC3E}">
        <p14:creationId xmlns:p14="http://schemas.microsoft.com/office/powerpoint/2010/main" val="356696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F81BC-E702-7535-A4DB-9A1C8EED3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D8B0E-4B95-281F-8AF9-AB073245D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186" y="909637"/>
            <a:ext cx="4800600" cy="1307592"/>
          </a:xfrm>
        </p:spPr>
        <p:txBody>
          <a:bodyPr>
            <a:normAutofit fontScale="90000"/>
          </a:bodyPr>
          <a:lstStyle/>
          <a:p>
            <a:r>
              <a:rPr lang="en-GB" dirty="0"/>
              <a:t>Connecting with me</a:t>
            </a:r>
          </a:p>
        </p:txBody>
      </p:sp>
      <p:pic>
        <p:nvPicPr>
          <p:cNvPr id="2050" name="Picture 2" descr="woman in black framed eyeglasses reading book">
            <a:extLst>
              <a:ext uri="{FF2B5EF4-FFF2-40B4-BE49-F238E27FC236}">
                <a16:creationId xmlns:a16="http://schemas.microsoft.com/office/drawing/2014/main" id="{74F1E7CC-DE4E-157E-0FB9-5122D0F49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9" r="35969"/>
          <a:stretch>
            <a:fillRect/>
          </a:stretch>
        </p:blipFill>
        <p:spPr bwMode="auto">
          <a:xfrm>
            <a:off x="20" y="10"/>
            <a:ext cx="604416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7AE12-068C-76D4-DD59-6B1D7805C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299" y="1917192"/>
            <a:ext cx="4800600" cy="37398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hlinkClick r:id="rId4"/>
              </a:rPr>
              <a:t>j.fitzpatrick2@lancaster.ac.uk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@jofitz.bsky.social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5"/>
              </a:rPr>
              <a:t>www.linkedin.com/in/joanne-fitzpatrick-462646253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6"/>
              </a:rPr>
              <a:t>https://www.lancaster.ac.uk/library/open-research/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D432BF-1AB7-8767-AB00-D1C7B96F6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299" y="6348557"/>
            <a:ext cx="46100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Photo by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linkClick r:id="rId7"/>
              </a:rPr>
              <a:t>Jeżs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linkClick r:id="rId7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linkClick r:id="rId7"/>
              </a:rPr>
              <a:t>Lażkano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on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linkClick r:id="rId8"/>
              </a:rPr>
              <a:t>Unsplash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3158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35DEA5-0E45-0E2F-9E75-5895FA420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5195889" cy="1316736"/>
          </a:xfrm>
        </p:spPr>
        <p:txBody>
          <a:bodyPr>
            <a:normAutofit fontScale="90000"/>
          </a:bodyPr>
          <a:lstStyle/>
          <a:p>
            <a:r>
              <a:rPr lang="en-GB" dirty="0"/>
              <a:t>the only full-formed religion which England can be said to have given the world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2B951FD-94F7-E138-3EC2-A66A551D9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B6A5CDA-E111-11C5-8993-CEDB02799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4037609"/>
            <a:ext cx="5195889" cy="2351077"/>
          </a:xfrm>
        </p:spPr>
        <p:txBody>
          <a:bodyPr>
            <a:normAutofit/>
          </a:bodyPr>
          <a:lstStyle/>
          <a:p>
            <a:r>
              <a:rPr lang="en-US" dirty="0"/>
              <a:t>Wicca</a:t>
            </a:r>
          </a:p>
          <a:p>
            <a:r>
              <a:rPr lang="en-US" dirty="0"/>
              <a:t>Thelema</a:t>
            </a:r>
          </a:p>
          <a:p>
            <a:r>
              <a:rPr lang="en-US" dirty="0"/>
              <a:t>Chaos Magick</a:t>
            </a:r>
          </a:p>
          <a:p>
            <a:endParaRPr lang="en-US" dirty="0"/>
          </a:p>
        </p:txBody>
      </p:sp>
      <p:pic>
        <p:nvPicPr>
          <p:cNvPr id="5" name="Content Placeholder 4" descr="Elphaba from the film Wicked flying through the London Eye during New Year's fireworks&#10;">
            <a:extLst>
              <a:ext uri="{FF2B5EF4-FFF2-40B4-BE49-F238E27FC236}">
                <a16:creationId xmlns:a16="http://schemas.microsoft.com/office/drawing/2014/main" id="{D00FFD85-1654-B003-C363-51A69346D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1" r="29955" b="1"/>
          <a:stretch>
            <a:fillRect/>
          </a:stretch>
        </p:blipFill>
        <p:spPr>
          <a:xfrm>
            <a:off x="6420752" y="-1"/>
            <a:ext cx="577124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97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8670E2-DD62-5BB3-5D6C-FDCF3D180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186" y="909637"/>
            <a:ext cx="4800600" cy="1307592"/>
          </a:xfrm>
        </p:spPr>
        <p:txBody>
          <a:bodyPr>
            <a:normAutofit fontScale="90000"/>
          </a:bodyPr>
          <a:lstStyle/>
          <a:p>
            <a:r>
              <a:rPr lang="en-GB" dirty="0"/>
              <a:t>What libraries do we have?</a:t>
            </a:r>
          </a:p>
        </p:txBody>
      </p:sp>
      <p:pic>
        <p:nvPicPr>
          <p:cNvPr id="2050" name="Picture 2" descr="woman in black framed eyeglasses reading book outside amongst trees and flowers">
            <a:extLst>
              <a:ext uri="{FF2B5EF4-FFF2-40B4-BE49-F238E27FC236}">
                <a16:creationId xmlns:a16="http://schemas.microsoft.com/office/drawing/2014/main" id="{8220C6AF-0609-2077-E5F6-59F133493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9" r="35969"/>
          <a:stretch>
            <a:fillRect/>
          </a:stretch>
        </p:blipFill>
        <p:spPr bwMode="auto">
          <a:xfrm>
            <a:off x="20" y="10"/>
            <a:ext cx="604416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81300" y="723900"/>
            <a:ext cx="4610075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55593-8624-7751-9BDF-04B92C77C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6186" y="2221992"/>
            <a:ext cx="4800600" cy="3739896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Not for profits</a:t>
            </a:r>
          </a:p>
          <a:p>
            <a:pPr lvl="1"/>
            <a:r>
              <a:rPr lang="en-GB" dirty="0"/>
              <a:t>The Museum of Witchcraft and Magic</a:t>
            </a:r>
          </a:p>
          <a:p>
            <a:pPr lvl="1"/>
            <a:r>
              <a:rPr lang="en-GB" dirty="0"/>
              <a:t>The Library of Avalon</a:t>
            </a:r>
          </a:p>
          <a:p>
            <a:pPr lvl="1"/>
            <a:endParaRPr lang="en-GB" dirty="0"/>
          </a:p>
          <a:p>
            <a:r>
              <a:rPr lang="en-GB" dirty="0"/>
              <a:t>Special Collections</a:t>
            </a:r>
          </a:p>
          <a:p>
            <a:pPr lvl="1"/>
            <a:r>
              <a:rPr lang="en-GB" dirty="0"/>
              <a:t>Ferguson Collection at University of Glasgow</a:t>
            </a:r>
          </a:p>
          <a:p>
            <a:pPr lvl="1"/>
            <a:r>
              <a:rPr lang="en-GB" dirty="0"/>
              <a:t>Harry Price library at University of London</a:t>
            </a:r>
          </a:p>
          <a:p>
            <a:pPr lvl="1"/>
            <a:endParaRPr lang="en-GB" dirty="0"/>
          </a:p>
          <a:p>
            <a:r>
              <a:rPr lang="en-GB" dirty="0"/>
              <a:t>Member Institutions</a:t>
            </a:r>
          </a:p>
          <a:p>
            <a:pPr lvl="1"/>
            <a:r>
              <a:rPr lang="en-GB" dirty="0"/>
              <a:t>Theosophical Society in England and Wales</a:t>
            </a:r>
          </a:p>
          <a:p>
            <a:pPr lvl="1"/>
            <a:r>
              <a:rPr lang="en-GB" dirty="0"/>
              <a:t>Museum of Freemasonry</a:t>
            </a:r>
          </a:p>
          <a:p>
            <a:pPr lvl="1"/>
            <a:endParaRPr lang="en-GB" dirty="0"/>
          </a:p>
          <a:p>
            <a:r>
              <a:rPr lang="en-GB" dirty="0"/>
              <a:t>Internet Archives</a:t>
            </a:r>
          </a:p>
          <a:p>
            <a:pPr lvl="1"/>
            <a:r>
              <a:rPr lang="en-GB" dirty="0"/>
              <a:t>Internet Sacred Text Archive</a:t>
            </a:r>
          </a:p>
          <a:p>
            <a:pPr lvl="1"/>
            <a:r>
              <a:rPr lang="en-GB" dirty="0"/>
              <a:t>Hermetic Library</a:t>
            </a:r>
          </a:p>
        </p:txBody>
      </p: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81300" y="6142781"/>
            <a:ext cx="46100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E011221-BC81-E03A-A2F0-60E314B53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299" y="6348557"/>
            <a:ext cx="46100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Photo by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linkClick r:id="rId4"/>
              </a:rPr>
              <a:t>Jeżs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linkClick r:id="rId4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linkClick r:id="rId4"/>
              </a:rPr>
              <a:t>Lażkano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on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linkClick r:id="rId5"/>
              </a:rPr>
              <a:t>Unsplash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0206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EA8A2-3D08-91EE-EEA0-50BF17D23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User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9DCED-8E41-6124-D2F0-4CF1D3C45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Practitioners and leaders of alternative religions</a:t>
            </a:r>
          </a:p>
          <a:p>
            <a:r>
              <a:rPr lang="en-GB" dirty="0"/>
              <a:t>Academics</a:t>
            </a:r>
          </a:p>
          <a:p>
            <a:r>
              <a:rPr lang="en-GB" dirty="0"/>
              <a:t>Organisational members</a:t>
            </a:r>
          </a:p>
          <a:p>
            <a:r>
              <a:rPr lang="en-GB" dirty="0"/>
              <a:t>Non-practitioners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7E4738-BB24-CED2-FF58-1052449C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807685">
            <a:off x="8141533" y="2517568"/>
            <a:ext cx="3349831" cy="334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42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4D5D1-B124-2DE5-31A3-D4AE5E40D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 know about that!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3FA38-62E3-A537-0838-1BF8180A6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221992"/>
            <a:ext cx="7813973" cy="3739896"/>
          </a:xfrm>
        </p:spPr>
        <p:txBody>
          <a:bodyPr/>
          <a:lstStyle/>
          <a:p>
            <a:r>
              <a:rPr lang="en-GB" dirty="0"/>
              <a:t>Fitzpatrick, Joanne, 2022. “If That Which Thou </a:t>
            </a:r>
            <a:r>
              <a:rPr lang="en-GB" dirty="0" err="1"/>
              <a:t>Seekest</a:t>
            </a:r>
            <a:r>
              <a:rPr lang="en-GB" dirty="0"/>
              <a:t> Thou </a:t>
            </a:r>
            <a:r>
              <a:rPr lang="en-GB" dirty="0" err="1"/>
              <a:t>Findest</a:t>
            </a:r>
            <a:r>
              <a:rPr lang="en-GB" dirty="0"/>
              <a:t> Not Within Thee, Thou Wilt Never Find It On The Internet: How Practitioner Contemporary Pagans and Ritual Magicians Access and Use Information.” </a:t>
            </a:r>
            <a:r>
              <a:rPr lang="en-GB" i="1" dirty="0"/>
              <a:t>Pomegranate</a:t>
            </a:r>
            <a:r>
              <a:rPr lang="en-GB" dirty="0"/>
              <a:t> 23 (1-2): 203–231. </a:t>
            </a:r>
            <a:r>
              <a:rPr lang="en-GB" u="sng" dirty="0">
                <a:hlinkClick r:id="rId3"/>
              </a:rPr>
              <a:t>https://doi.org/10.1558/pome.22512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7C3A2A-8AEF-8AD4-45FB-183F2349A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220177">
            <a:off x="8258122" y="2689296"/>
            <a:ext cx="3277039" cy="327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45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16EA8-9D15-86FE-D408-F975EA267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Issues and Complexities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9CE8E-0FBB-7822-C9A5-09487452D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822" y="1940836"/>
            <a:ext cx="1626919" cy="162691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506D410-C585-2D9D-F2BB-2EFAA478D048}"/>
              </a:ext>
            </a:extLst>
          </p:cNvPr>
          <p:cNvSpPr txBox="1"/>
          <p:nvPr/>
        </p:nvSpPr>
        <p:spPr>
          <a:xfrm>
            <a:off x="777474" y="3414682"/>
            <a:ext cx="204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Excessive criticism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9A6E87-F9E1-E56A-E2D0-9DB4E1A5F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0643" y="2054289"/>
            <a:ext cx="1307592" cy="13075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0F778D-E213-D931-A61E-E18187027693}"/>
              </a:ext>
            </a:extLst>
          </p:cNvPr>
          <p:cNvSpPr txBox="1"/>
          <p:nvPr/>
        </p:nvSpPr>
        <p:spPr>
          <a:xfrm>
            <a:off x="3214087" y="3422750"/>
            <a:ext cx="15207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Access for all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A684D5-19CF-859F-AF20-54FABE5F6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7352" y="2156257"/>
            <a:ext cx="1231392" cy="12313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53802A-D3C3-BD4F-DB81-8BF8D774E81E}"/>
              </a:ext>
            </a:extLst>
          </p:cNvPr>
          <p:cNvSpPr txBox="1"/>
          <p:nvPr/>
        </p:nvSpPr>
        <p:spPr>
          <a:xfrm>
            <a:off x="5346192" y="3380754"/>
            <a:ext cx="19831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Personal archives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3BBED2E-A586-7876-FE0B-1741A2620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2254" y="2104747"/>
            <a:ext cx="1231392" cy="12313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E29C74-31FA-2EC5-6428-32DC5A5409A3}"/>
              </a:ext>
            </a:extLst>
          </p:cNvPr>
          <p:cNvSpPr txBox="1"/>
          <p:nvPr/>
        </p:nvSpPr>
        <p:spPr>
          <a:xfrm>
            <a:off x="7500241" y="3381538"/>
            <a:ext cx="27557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Oath bound information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7788FD6-411B-A1D9-36B4-5FCA28A55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7217" y="3777152"/>
            <a:ext cx="1507513" cy="150751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5A27E66-2942-143E-6769-AFEBD034C1C9}"/>
              </a:ext>
            </a:extLst>
          </p:cNvPr>
          <p:cNvSpPr txBox="1"/>
          <p:nvPr/>
        </p:nvSpPr>
        <p:spPr>
          <a:xfrm>
            <a:off x="1946652" y="5309396"/>
            <a:ext cx="1748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British heritage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E87250B-05E3-7B7F-110D-51E217FE4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4473" y="3946707"/>
            <a:ext cx="1199408" cy="119940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FA766EC-FC17-4933-823A-A90F87680E92}"/>
              </a:ext>
            </a:extLst>
          </p:cNvPr>
          <p:cNvSpPr txBox="1"/>
          <p:nvPr/>
        </p:nvSpPr>
        <p:spPr>
          <a:xfrm>
            <a:off x="4354704" y="5342736"/>
            <a:ext cx="2262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Guerrilla open access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CF03019-FCA9-E387-FCA8-4C7F9D9F2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6049" y="3984219"/>
            <a:ext cx="1307593" cy="130759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2E9AA-11C3-013E-52EE-E37DAD2B3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026" y="5356581"/>
            <a:ext cx="2450620" cy="3554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Gnosis over learning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093072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DAE28-7C05-EDF8-9721-55C57EF8F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D11C1-CE0C-502A-5A1A-215B14FFA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Issues and Complexities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6F413-EDB2-E556-613B-BACF4D33D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026" y="5356581"/>
            <a:ext cx="2450620" cy="3554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Gnosis over learning</a:t>
            </a:r>
          </a:p>
          <a:p>
            <a:endParaRPr lang="en-GB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9DE8A0-51E4-2218-822E-30AB8A560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643" y="2054289"/>
            <a:ext cx="1307592" cy="13075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7E8D7C-812E-827C-F859-F0AA7FC96BCD}"/>
              </a:ext>
            </a:extLst>
          </p:cNvPr>
          <p:cNvSpPr txBox="1"/>
          <p:nvPr/>
        </p:nvSpPr>
        <p:spPr>
          <a:xfrm>
            <a:off x="3214087" y="3422750"/>
            <a:ext cx="15207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Access for all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BA1439-B9E9-5884-5E1A-19552AEDF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352" y="2156257"/>
            <a:ext cx="1231392" cy="12313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F88A1D3-30DD-418E-7111-0B40BDDCA4F2}"/>
              </a:ext>
            </a:extLst>
          </p:cNvPr>
          <p:cNvSpPr txBox="1"/>
          <p:nvPr/>
        </p:nvSpPr>
        <p:spPr>
          <a:xfrm>
            <a:off x="5346192" y="3380754"/>
            <a:ext cx="19831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Personal archives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5E60AD-2B69-C5A7-2120-0F967BCAC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254" y="2130274"/>
            <a:ext cx="1231392" cy="12313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DF991ED-45F6-D83E-140E-42C378168FCD}"/>
              </a:ext>
            </a:extLst>
          </p:cNvPr>
          <p:cNvSpPr txBox="1"/>
          <p:nvPr/>
        </p:nvSpPr>
        <p:spPr>
          <a:xfrm>
            <a:off x="7618576" y="3403053"/>
            <a:ext cx="27557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Oath bound information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EB234F1-87CF-CBA4-87C2-28A2C02B1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7217" y="3777152"/>
            <a:ext cx="1507513" cy="150751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57BA2C6-A861-5CE1-E0FD-A9D163BFE24A}"/>
              </a:ext>
            </a:extLst>
          </p:cNvPr>
          <p:cNvSpPr txBox="1"/>
          <p:nvPr/>
        </p:nvSpPr>
        <p:spPr>
          <a:xfrm>
            <a:off x="1946652" y="5309396"/>
            <a:ext cx="1748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British heritage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9250A7B-3EB1-FA81-DDBD-97F9B8900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4473" y="3946707"/>
            <a:ext cx="1199408" cy="119940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737FD02-E648-5122-6291-F7310C5A9FBD}"/>
              </a:ext>
            </a:extLst>
          </p:cNvPr>
          <p:cNvSpPr txBox="1"/>
          <p:nvPr/>
        </p:nvSpPr>
        <p:spPr>
          <a:xfrm>
            <a:off x="4354704" y="5342736"/>
            <a:ext cx="2262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Guerrilla open access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C9C6A9F-5457-FC39-D57C-A0D4BD76A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822" y="1940836"/>
            <a:ext cx="1626919" cy="162691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13651F3-4267-3413-0746-CADDFE90657F}"/>
              </a:ext>
            </a:extLst>
          </p:cNvPr>
          <p:cNvSpPr txBox="1"/>
          <p:nvPr/>
        </p:nvSpPr>
        <p:spPr>
          <a:xfrm>
            <a:off x="777474" y="3414682"/>
            <a:ext cx="204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Excessive criticism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17F90FF-4BD8-E1B6-5133-7F4FFE872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6049" y="3984219"/>
            <a:ext cx="1307593" cy="13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5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1" grpId="0"/>
      <p:bldP spid="15" grpId="0"/>
      <p:bldP spid="21" grpId="0"/>
      <p:bldP spid="25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BD9C8-C364-36AC-7097-9D4649958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1AE1F-07FA-60C0-702C-965686668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999341-A8FA-0431-9909-3F439C8DE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977" y="1927723"/>
            <a:ext cx="1144301" cy="11443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9B9AA9-1706-29EC-6DAC-CE9B0F42D1EC}"/>
              </a:ext>
            </a:extLst>
          </p:cNvPr>
          <p:cNvSpPr txBox="1"/>
          <p:nvPr/>
        </p:nvSpPr>
        <p:spPr>
          <a:xfrm>
            <a:off x="1668493" y="3214401"/>
            <a:ext cx="18792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/>
              <a:t>Power structures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6AD986-5D2D-5A17-89B8-056ADA40F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4701" y="1846077"/>
            <a:ext cx="1307592" cy="13075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EB55EF-D2AD-2874-9ED8-A0A95C119B9A}"/>
              </a:ext>
            </a:extLst>
          </p:cNvPr>
          <p:cNvSpPr txBox="1"/>
          <p:nvPr/>
        </p:nvSpPr>
        <p:spPr>
          <a:xfrm>
            <a:off x="4168486" y="3214401"/>
            <a:ext cx="3755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/>
              <a:t>Social status and class consciousness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B079B5-E175-9ABE-6E03-75AD6BD9D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3401" y="1874109"/>
            <a:ext cx="1307593" cy="13075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2DB643-5F20-B7BF-DBCC-5BB49DA6A8AE}"/>
              </a:ext>
            </a:extLst>
          </p:cNvPr>
          <p:cNvSpPr txBox="1"/>
          <p:nvPr/>
        </p:nvSpPr>
        <p:spPr>
          <a:xfrm>
            <a:off x="8644239" y="3244334"/>
            <a:ext cx="13567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/>
              <a:t>Legitimacy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D4AD9C-9A6A-08A7-8BF7-C9B3B1681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3513" y="3940096"/>
            <a:ext cx="1272092" cy="12720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E9D0590-1564-869A-7D06-1330A1D241EC}"/>
              </a:ext>
            </a:extLst>
          </p:cNvPr>
          <p:cNvSpPr txBox="1"/>
          <p:nvPr/>
        </p:nvSpPr>
        <p:spPr>
          <a:xfrm>
            <a:off x="3025239" y="5283798"/>
            <a:ext cx="1748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/>
              <a:t>Anti capitalism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A6EE202-D7AF-846A-0621-31826C524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0351" y="3940096"/>
            <a:ext cx="1272092" cy="12720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C0708-57F2-0F8D-6CDC-94A6C6A0B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1504" y="5283798"/>
            <a:ext cx="3859490" cy="533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Non-rational information formats</a:t>
            </a:r>
          </a:p>
        </p:txBody>
      </p:sp>
    </p:spTree>
    <p:extLst>
      <p:ext uri="{BB962C8B-B14F-4D97-AF65-F5344CB8AC3E}">
        <p14:creationId xmlns:p14="http://schemas.microsoft.com/office/powerpoint/2010/main" val="4036204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A2417-DB60-C424-CBE6-ABBC7BC23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52B31-B26E-8E1A-0884-2EA709E35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31953-21E5-3A39-7DE4-B1375580A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Library to librarian links</a:t>
            </a:r>
          </a:p>
          <a:p>
            <a:r>
              <a:rPr lang="en-GB" dirty="0"/>
              <a:t>Research funding</a:t>
            </a:r>
          </a:p>
          <a:p>
            <a:r>
              <a:rPr lang="en-GB" dirty="0"/>
              <a:t>Open access via social enterprise</a:t>
            </a:r>
          </a:p>
          <a:p>
            <a:r>
              <a:rPr lang="en-GB" dirty="0"/>
              <a:t>Academic to practitioner links</a:t>
            </a:r>
          </a:p>
          <a:p>
            <a:r>
              <a:rPr lang="en-GB" dirty="0"/>
              <a:t>Transparency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B62A7E-862E-C532-6D3A-D4F1C3991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518" y="1219962"/>
            <a:ext cx="1231392" cy="12313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BE7888-9901-E957-0C9D-8B05545EC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762" y="1074420"/>
            <a:ext cx="1465326" cy="14653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379248-2677-79E6-22AD-23D132873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1910" y="2705863"/>
            <a:ext cx="1612392" cy="16123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C3F656-797C-0183-F122-A1F34BAE9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4976" y="4406647"/>
            <a:ext cx="1350264" cy="13502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7EC764-2E5E-E7A6-D296-7900DE28E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5772" y="4597147"/>
            <a:ext cx="1159764" cy="115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62147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</Words>
  <Application>Microsoft Office PowerPoint</Application>
  <PresentationFormat>Widescreen</PresentationFormat>
  <Paragraphs>96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Arial</vt:lpstr>
      <vt:lpstr>Calisto MT</vt:lpstr>
      <vt:lpstr>Univers Condensed</vt:lpstr>
      <vt:lpstr>ChronicleVTI</vt:lpstr>
      <vt:lpstr>Theological Libraries for Alternative Spiritualities</vt:lpstr>
      <vt:lpstr>the only full-formed religion which England can be said to have given the world</vt:lpstr>
      <vt:lpstr>What libraries do we have?</vt:lpstr>
      <vt:lpstr>User Types</vt:lpstr>
      <vt:lpstr>I know about that!</vt:lpstr>
      <vt:lpstr>Issues and Complexities</vt:lpstr>
      <vt:lpstr>Issues and Complexities</vt:lpstr>
      <vt:lpstr>Themes</vt:lpstr>
      <vt:lpstr>Solutions</vt:lpstr>
      <vt:lpstr>Thankyou!</vt:lpstr>
      <vt:lpstr>Discussion Topics</vt:lpstr>
      <vt:lpstr>Connecting with me</vt:lpstr>
    </vt:vector>
  </TitlesOfParts>
  <Company>Lancaster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Fitzpatrick, Joanne</dc:creator>
  <cp:lastModifiedBy>Fitzpatrick, Joanne</cp:lastModifiedBy>
  <cp:revision>2</cp:revision>
  <dcterms:created xsi:type="dcterms:W3CDTF">2026-01-05T08:19:35Z</dcterms:created>
  <dcterms:modified xsi:type="dcterms:W3CDTF">2026-01-13T09:50:01Z</dcterms:modified>
</cp:coreProperties>
</file>